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259" r:id="rId2"/>
    <p:sldId id="500" r:id="rId3"/>
    <p:sldId id="434" r:id="rId4"/>
    <p:sldId id="442" r:id="rId5"/>
    <p:sldId id="448" r:id="rId6"/>
    <p:sldId id="428" r:id="rId7"/>
    <p:sldId id="437" r:id="rId8"/>
    <p:sldId id="445" r:id="rId9"/>
    <p:sldId id="444" r:id="rId10"/>
    <p:sldId id="438" r:id="rId11"/>
    <p:sldId id="439" r:id="rId12"/>
    <p:sldId id="410" r:id="rId13"/>
    <p:sldId id="411" r:id="rId14"/>
    <p:sldId id="412" r:id="rId15"/>
    <p:sldId id="413" r:id="rId16"/>
    <p:sldId id="435" r:id="rId17"/>
    <p:sldId id="266" r:id="rId18"/>
    <p:sldId id="462" r:id="rId19"/>
    <p:sldId id="450" r:id="rId20"/>
    <p:sldId id="451" r:id="rId21"/>
    <p:sldId id="452" r:id="rId22"/>
    <p:sldId id="461" r:id="rId23"/>
    <p:sldId id="453" r:id="rId24"/>
    <p:sldId id="454" r:id="rId25"/>
    <p:sldId id="455" r:id="rId26"/>
    <p:sldId id="449" r:id="rId27"/>
    <p:sldId id="456" r:id="rId28"/>
    <p:sldId id="457" r:id="rId29"/>
    <p:sldId id="463" r:id="rId30"/>
    <p:sldId id="344" r:id="rId31"/>
    <p:sldId id="346" r:id="rId32"/>
    <p:sldId id="348" r:id="rId33"/>
    <p:sldId id="345" r:id="rId34"/>
    <p:sldId id="347" r:id="rId35"/>
    <p:sldId id="351" r:id="rId36"/>
    <p:sldId id="352" r:id="rId37"/>
    <p:sldId id="354" r:id="rId38"/>
    <p:sldId id="355" r:id="rId39"/>
    <p:sldId id="357" r:id="rId40"/>
    <p:sldId id="358" r:id="rId41"/>
    <p:sldId id="360" r:id="rId42"/>
    <p:sldId id="362" r:id="rId43"/>
    <p:sldId id="365" r:id="rId44"/>
    <p:sldId id="369" r:id="rId45"/>
    <p:sldId id="370" r:id="rId46"/>
    <p:sldId id="371" r:id="rId47"/>
    <p:sldId id="299" r:id="rId48"/>
    <p:sldId id="375" r:id="rId49"/>
    <p:sldId id="376" r:id="rId50"/>
    <p:sldId id="374" r:id="rId51"/>
    <p:sldId id="377" r:id="rId52"/>
    <p:sldId id="378" r:id="rId53"/>
    <p:sldId id="373" r:id="rId54"/>
    <p:sldId id="326" r:id="rId55"/>
    <p:sldId id="464" r:id="rId56"/>
    <p:sldId id="327" r:id="rId57"/>
    <p:sldId id="372" r:id="rId58"/>
    <p:sldId id="458" r:id="rId59"/>
    <p:sldId id="465" r:id="rId60"/>
    <p:sldId id="379" r:id="rId61"/>
    <p:sldId id="380" r:id="rId62"/>
    <p:sldId id="302" r:id="rId63"/>
    <p:sldId id="382" r:id="rId64"/>
    <p:sldId id="383" r:id="rId65"/>
    <p:sldId id="385" r:id="rId66"/>
    <p:sldId id="467" r:id="rId67"/>
    <p:sldId id="387" r:id="rId68"/>
    <p:sldId id="388" r:id="rId69"/>
    <p:sldId id="390" r:id="rId70"/>
    <p:sldId id="391" r:id="rId71"/>
    <p:sldId id="468" r:id="rId72"/>
    <p:sldId id="469" r:id="rId73"/>
    <p:sldId id="392" r:id="rId74"/>
    <p:sldId id="393" r:id="rId75"/>
    <p:sldId id="394" r:id="rId76"/>
    <p:sldId id="395" r:id="rId77"/>
    <p:sldId id="386" r:id="rId78"/>
    <p:sldId id="397" r:id="rId79"/>
    <p:sldId id="398" r:id="rId80"/>
    <p:sldId id="396" r:id="rId81"/>
    <p:sldId id="400" r:id="rId82"/>
    <p:sldId id="401" r:id="rId83"/>
    <p:sldId id="399" r:id="rId84"/>
    <p:sldId id="403" r:id="rId85"/>
    <p:sldId id="404" r:id="rId86"/>
    <p:sldId id="402" r:id="rId87"/>
    <p:sldId id="459" r:id="rId88"/>
    <p:sldId id="306" r:id="rId89"/>
    <p:sldId id="470" r:id="rId90"/>
    <p:sldId id="317" r:id="rId91"/>
    <p:sldId id="471" r:id="rId92"/>
    <p:sldId id="319" r:id="rId93"/>
    <p:sldId id="472" r:id="rId94"/>
    <p:sldId id="320" r:id="rId95"/>
    <p:sldId id="316" r:id="rId96"/>
    <p:sldId id="473" r:id="rId97"/>
    <p:sldId id="313" r:id="rId98"/>
    <p:sldId id="474" r:id="rId99"/>
    <p:sldId id="315" r:id="rId100"/>
    <p:sldId id="475" r:id="rId101"/>
    <p:sldId id="321" r:id="rId102"/>
    <p:sldId id="322" r:id="rId103"/>
    <p:sldId id="476" r:id="rId104"/>
    <p:sldId id="324" r:id="rId105"/>
    <p:sldId id="328" r:id="rId106"/>
    <p:sldId id="477" r:id="rId107"/>
    <p:sldId id="329" r:id="rId108"/>
    <p:sldId id="478" r:id="rId109"/>
    <p:sldId id="479" r:id="rId110"/>
    <p:sldId id="480" r:id="rId111"/>
    <p:sldId id="481" r:id="rId112"/>
    <p:sldId id="330" r:id="rId113"/>
    <p:sldId id="460" r:id="rId114"/>
    <p:sldId id="409" r:id="rId115"/>
    <p:sldId id="485" r:id="rId116"/>
    <p:sldId id="486" r:id="rId117"/>
    <p:sldId id="484" r:id="rId118"/>
    <p:sldId id="488" r:id="rId119"/>
    <p:sldId id="487" r:id="rId120"/>
    <p:sldId id="489" r:id="rId121"/>
    <p:sldId id="483" r:id="rId122"/>
    <p:sldId id="332" r:id="rId123"/>
    <p:sldId id="490" r:id="rId124"/>
    <p:sldId id="333" r:id="rId125"/>
    <p:sldId id="491" r:id="rId126"/>
    <p:sldId id="334" r:id="rId127"/>
    <p:sldId id="335" r:id="rId128"/>
    <p:sldId id="492" r:id="rId129"/>
    <p:sldId id="338" r:id="rId130"/>
    <p:sldId id="341" r:id="rId131"/>
    <p:sldId id="493" r:id="rId132"/>
    <p:sldId id="342" r:id="rId133"/>
    <p:sldId id="494" r:id="rId134"/>
    <p:sldId id="343" r:id="rId135"/>
    <p:sldId id="340" r:id="rId136"/>
    <p:sldId id="336" r:id="rId137"/>
    <p:sldId id="495" r:id="rId138"/>
    <p:sldId id="337" r:id="rId139"/>
    <p:sldId id="339" r:id="rId140"/>
    <p:sldId id="496" r:id="rId141"/>
    <p:sldId id="497" r:id="rId142"/>
    <p:sldId id="446" r:id="rId143"/>
    <p:sldId id="447" r:id="rId144"/>
    <p:sldId id="482" r:id="rId145"/>
    <p:sldId id="421" r:id="rId146"/>
    <p:sldId id="422" r:id="rId147"/>
    <p:sldId id="423" r:id="rId148"/>
    <p:sldId id="424" r:id="rId149"/>
    <p:sldId id="425" r:id="rId150"/>
    <p:sldId id="498" r:id="rId151"/>
    <p:sldId id="417" r:id="rId152"/>
    <p:sldId id="418" r:id="rId153"/>
    <p:sldId id="419" r:id="rId154"/>
    <p:sldId id="499" r:id="rId155"/>
    <p:sldId id="433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4D"/>
    <a:srgbClr val="007FFF"/>
    <a:srgbClr val="9933FF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F40B-7A7A-513A-43BF-92EDC5B0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D993A-8A81-E8E9-D0C5-7C10A95A9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4D0FD-6F69-DB9A-A6D2-A91E9B1E4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FD99-F52B-F218-7F6D-2EE4E1B0C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0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9BAE9-7D35-30BB-B114-736B53D5E0BB}"/>
              </a:ext>
            </a:extLst>
          </p:cNvPr>
          <p:cNvSpPr txBox="1"/>
          <p:nvPr/>
        </p:nvSpPr>
        <p:spPr>
          <a:xfrm>
            <a:off x="5761005" y="6081063"/>
            <a:ext cx="5953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537B6-0D28-A83B-A9D3-1ABF2ED68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557" y="1455599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18860-820D-4A97-2C23-5E3C7D7CB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268" y="1455598"/>
            <a:ext cx="3970044" cy="44064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CD35B-1713-A233-EA10-0721625E52DB}"/>
              </a:ext>
            </a:extLst>
          </p:cNvPr>
          <p:cNvSpPr txBox="1"/>
          <p:nvPr/>
        </p:nvSpPr>
        <p:spPr>
          <a:xfrm>
            <a:off x="1273450" y="2378601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config.json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88040" y="2378601"/>
            <a:ext cx="3215919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3041883" y="2378601"/>
            <a:ext cx="1446157" cy="0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>
            <a:off x="3041883" y="2747933"/>
            <a:ext cx="1446157" cy="3982006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62E30-B802-0C6B-8AA2-6204EBD9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63" y="3144854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7E40F-A20E-5E8B-B2A7-3BB79EA0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9F35-FA8F-3FB1-D8B4-E2B45244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FB444-6C6F-60AC-4645-5693F59C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10C57-E2E0-56E3-6CD5-AE6501DF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C988A-8C4C-EBC5-601F-8FC24C44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Explain this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092E2-A936-DA93-4F38-CBD9DFF7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33EA-1A6C-604E-D688-F1B6F002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C2583B-5E85-04E0-6821-31318189CE11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25D1-9C0C-BB4B-2C89-3C88007FACB0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1446E-DD7F-4C04-2845-1BE68BF7CD0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B0849F-AEE6-B968-13F3-F8B6717DAB7D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D3136A-5084-B1CC-126F-13106C601852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0D1DDB-8207-D4CC-2EEB-69A16911736D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E9531-C4DA-5652-E206-6BAEC5EA0928}"/>
              </a:ext>
            </a:extLst>
          </p:cNvPr>
          <p:cNvSpPr txBox="1"/>
          <p:nvPr/>
        </p:nvSpPr>
        <p:spPr>
          <a:xfrm>
            <a:off x="291979" y="1306708"/>
            <a:ext cx="1037317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decoder_target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Assume the ID of the [PAD] token is 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8A3770-A4E6-75DA-5002-61A322CEF848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3618998F-C7D8-E515-7E8E-6275CC03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3985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BF76-1414-A546-343B-473AB4E8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31D73A-7E01-20DA-E7DE-7B127C1B4CD5}"/>
              </a:ext>
            </a:extLst>
          </p:cNvPr>
          <p:cNvSpPr/>
          <p:nvPr/>
        </p:nvSpPr>
        <p:spPr>
          <a:xfrm>
            <a:off x="223614" y="777760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A5FBD-332F-3E22-FF59-5EE99060A7FA}"/>
              </a:ext>
            </a:extLst>
          </p:cNvPr>
          <p:cNvSpPr/>
          <p:nvPr/>
        </p:nvSpPr>
        <p:spPr>
          <a:xfrm>
            <a:off x="223614" y="752024"/>
            <a:ext cx="11716285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F772E9-4DAF-DE3C-60D5-22B14D950426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10EC85-CA58-4627-7941-4411364EBBE4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F80555-F5C5-E85E-C587-3550DEE31C31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F0C518-379C-9566-84D6-4D6C31EF55FE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7AD0CEA-CF3B-2720-2985-E491D7791C6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D7B0A-3AAD-36A3-9141-E4D23F266DD4}"/>
              </a:ext>
            </a:extLst>
          </p:cNvPr>
          <p:cNvSpPr txBox="1"/>
          <p:nvPr/>
        </p:nvSpPr>
        <p:spPr>
          <a:xfrm>
            <a:off x="291979" y="1306708"/>
            <a:ext cx="11424305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loss: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EEA8A-2E92-4184-96BC-9BA323C8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1228C-4EDA-4B57-C004-0793F024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93" y="3762176"/>
            <a:ext cx="5048250" cy="198120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1D7839-4496-57E4-9408-FC5B4419EBA5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6" name="Picture 15" descr="Project Jupyter - Wikipedia">
            <a:extLst>
              <a:ext uri="{FF2B5EF4-FFF2-40B4-BE49-F238E27FC236}">
                <a16:creationId xmlns:a16="http://schemas.microsoft.com/office/drawing/2014/main" id="{DBD2DFDD-B7DE-BB3E-21A4-4A452F8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516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8D848-2F45-3A72-4C80-9228E7B2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BAE9E-504B-372C-5C49-A7EE06E4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04648-29A0-805F-507C-6821FD41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6759F-1007-4367-B58B-265FFBFA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764E6-5535-3D18-3CF8-998EB516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89127-8DB5-9309-3427-C64D4F31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BA461-32D8-F893-C6D0-859F060D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D9F01-1CCB-E914-8A56-55B7DE56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2847B-920A-BDEA-2543-523845DF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5F1AD-7439-A878-8C2E-8D28C7F5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F8FFD-99CB-A649-4FF8-9579C39B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0DBE9-35C5-77FB-C5A0-63F0FEAE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52799-8ECD-C444-2BAE-FB1A4E0D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6E902-E6CF-2F3F-CBBF-DB8217E07AD2}"/>
              </a:ext>
            </a:extLst>
          </p:cNvPr>
          <p:cNvGrpSpPr/>
          <p:nvPr/>
        </p:nvGrpSpPr>
        <p:grpSpPr>
          <a:xfrm>
            <a:off x="2187529" y="2879153"/>
            <a:ext cx="7816942" cy="1099694"/>
            <a:chOff x="2118379" y="5334315"/>
            <a:chExt cx="7816942" cy="1099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EB6F7-968C-0A22-12C7-8324B4C45FD0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F6C2BB-0AE3-CB25-8EEE-A454817D8C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1D2707-3AAA-BF04-1E00-67A2932618A7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DB4FB-256F-12A5-48EE-76B8B8003156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 sentence</a:t>
              </a:r>
              <a:endParaRPr lang="en-US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B2FA0-C34F-94FB-8CD4-51E12644F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6C52A683-7131-B72F-96DE-072C8D96E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2A645-61BF-C875-BF18-90550CA90BA9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F3F18AC-D41D-8D62-EE00-F7652003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091BD-794D-410E-B975-6DBACC60D029}"/>
              </a:ext>
            </a:extLst>
          </p:cNvPr>
          <p:cNvSpPr txBox="1"/>
          <p:nvPr/>
        </p:nvSpPr>
        <p:spPr>
          <a:xfrm>
            <a:off x="1118991" y="3010238"/>
            <a:ext cx="9954019" cy="8375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Thank you for your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7687D-704D-1EF0-2768-703080BF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7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CFB5CA-F01B-D69F-7C33-D4C19475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5C9-6BBF-76A4-489A-AD0370C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D114-DB9C-EF85-BF50-A87C096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27D6A963-E822-E127-A4B2-210B4815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10F319-6E33-D145-5B9B-9F432E2F6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38D33BA-5057-C708-E0A7-56FC37744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9795-3B54-259B-3703-1FA8C575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BF8E04-ADB3-477C-B76B-F3A83430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394" y="84978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8C2E0-28AF-359D-FE56-E53226E7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516" y="849153"/>
            <a:ext cx="3190875" cy="3267075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59BC3F-9285-ADEA-DF3A-449AD1B69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94" y="4320325"/>
            <a:ext cx="4298535" cy="2313334"/>
          </a:xfrm>
          <a:prstGeom prst="rect">
            <a:avLst/>
          </a:prstGeom>
        </p:spPr>
      </p:pic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551DD0ED-2229-9267-5ED7-E8B6296942D4}"/>
              </a:ext>
            </a:extLst>
          </p:cNvPr>
          <p:cNvSpPr/>
          <p:nvPr/>
        </p:nvSpPr>
        <p:spPr>
          <a:xfrm rot="10800000" flipH="1">
            <a:off x="4780237" y="349572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9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DA2F-9B73-C55B-F756-100C0278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345D0-175E-CCD7-DDD3-9572C026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E8C43-0E2C-945D-BC3B-04EC16E6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588CA-7106-57E5-6BDE-32790833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F3069-9EA8-3195-1BE5-7747999F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57082-9298-EB4D-6BD9-78E26D5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90BB9-4FB9-86FA-66F0-47BA050D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82F081F-3F2D-E5FA-BCD3-E0092A6C60C3}"/>
              </a:ext>
            </a:extLst>
          </p:cNvPr>
          <p:cNvCxnSpPr/>
          <p:nvPr/>
        </p:nvCxnSpPr>
        <p:spPr>
          <a:xfrm flipV="1">
            <a:off x="5075852" y="1173992"/>
            <a:ext cx="3418668" cy="1705941"/>
          </a:xfrm>
          <a:prstGeom prst="curved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FEEBD-1C4D-D001-5575-912A8A02E263}"/>
              </a:ext>
            </a:extLst>
          </p:cNvPr>
          <p:cNvGrpSpPr/>
          <p:nvPr/>
        </p:nvGrpSpPr>
        <p:grpSpPr>
          <a:xfrm>
            <a:off x="2529509" y="1225575"/>
            <a:ext cx="7132982" cy="3715762"/>
            <a:chOff x="630089" y="1171121"/>
            <a:chExt cx="7132982" cy="37157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93122-90BE-D91E-8AC7-58E48B9BF94F}"/>
                </a:ext>
              </a:extLst>
            </p:cNvPr>
            <p:cNvSpPr/>
            <p:nvPr/>
          </p:nvSpPr>
          <p:spPr>
            <a:xfrm>
              <a:off x="630089" y="1171121"/>
              <a:ext cx="7132982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780E31-A3C8-FF61-0DE6-E9C4225D9A69}"/>
                </a:ext>
              </a:extLst>
            </p:cNvPr>
            <p:cNvSpPr/>
            <p:nvPr/>
          </p:nvSpPr>
          <p:spPr>
            <a:xfrm>
              <a:off x="630089" y="1171121"/>
              <a:ext cx="7132981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FAF240-69CD-B9ED-6796-A6039C0C00EC}"/>
                </a:ext>
              </a:extLst>
            </p:cNvPr>
            <p:cNvSpPr/>
            <p:nvPr/>
          </p:nvSpPr>
          <p:spPr>
            <a:xfrm>
              <a:off x="1778103" y="1171121"/>
              <a:ext cx="380859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nb_get_dataset.ipynb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6D7EA1-5CED-71C8-8C5D-A497670F350C}"/>
                </a:ext>
              </a:extLst>
            </p:cNvPr>
            <p:cNvGrpSpPr/>
            <p:nvPr/>
          </p:nvGrpSpPr>
          <p:grpSpPr>
            <a:xfrm>
              <a:off x="861557" y="1355257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6934EE6-9923-2A31-9DD9-5BB5BEFAAEA5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D51264-6879-8B2A-C7FB-06A9C9B80B22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119D1D-9AC7-31F7-081A-626A3B37F24F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F0F76-122A-325B-8713-C48E7442DC34}"/>
                </a:ext>
              </a:extLst>
            </p:cNvPr>
            <p:cNvSpPr txBox="1"/>
            <p:nvPr/>
          </p:nvSpPr>
          <p:spPr>
            <a:xfrm>
              <a:off x="691334" y="1747562"/>
              <a:ext cx="7071736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09" y="5439742"/>
            <a:ext cx="8580864" cy="670618"/>
          </a:xfrm>
          <a:prstGeom prst="rect">
            <a:avLst/>
          </a:prstGeom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75" y="1251312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583B5F-8E15-A02C-0594-9E9EE64C039D}"/>
              </a:ext>
            </a:extLst>
          </p:cNvPr>
          <p:cNvGrpSpPr/>
          <p:nvPr/>
        </p:nvGrpSpPr>
        <p:grpSpPr>
          <a:xfrm>
            <a:off x="2118379" y="5334315"/>
            <a:ext cx="7816942" cy="1099694"/>
            <a:chOff x="2118379" y="5334315"/>
            <a:chExt cx="7816942" cy="1099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13108-5491-4A97-CACA-6540A0E4FF47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7E9BDF-B37B-CC2D-4786-1CBBA5F75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8093EB-A1A2-F206-9E57-7EB11FC45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BE30A-D027-3325-1CC0-4B41145759DD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7663D2-FD90-0CB9-A42B-633CD27C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5E9E7C89-5072-3939-E5D0-1EC21CDA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C51D3-120E-6803-EE23-EFC71FFA8BC1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216F097-0EF0-961A-76A1-59DE1515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8A484-18C9-FCE2-993E-E61FCECC35E3}"/>
              </a:ext>
            </a:extLst>
          </p:cNvPr>
          <p:cNvGrpSpPr/>
          <p:nvPr/>
        </p:nvGrpSpPr>
        <p:grpSpPr>
          <a:xfrm>
            <a:off x="2124334" y="2694659"/>
            <a:ext cx="6782504" cy="1386821"/>
            <a:chOff x="2124334" y="2694659"/>
            <a:chExt cx="6782504" cy="1386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4A7F3-0A2E-7BDE-003A-8A7522DA1A0F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52437B-B082-32B3-C51C-96F1E526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97A02C-D908-2341-B94B-128E6B857895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77D83-B1EF-CA42-4ED4-C5DAF05F3060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22429E-8288-B828-8678-C32FF8FE707D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C9570B-9948-2F29-2488-1A80BE46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28FAB-262C-405E-630C-B6FFEC5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ance flag">
              <a:extLst>
                <a:ext uri="{FF2B5EF4-FFF2-40B4-BE49-F238E27FC236}">
                  <a16:creationId xmlns:a16="http://schemas.microsoft.com/office/drawing/2014/main" id="{2D7A4DB6-AA6F-BBB1-52EB-BF60D4546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DB252-23E1-5046-6C8A-302937DC9D8F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FA289F-74A2-9ADE-616A-98551126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7EEF37-9225-516D-FE04-65E722A0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25" y="5115385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25" y="5871059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1" y="4102266"/>
            <a:ext cx="5401083" cy="56391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2" y="4790537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Data – Data Preprocessor Class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A1D-1680-2025-9238-4CDA0607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818-7DDB-8F47-58A5-068CF4BA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the whole picture </a:t>
            </a:r>
          </a:p>
          <a:p>
            <a:r>
              <a:rPr lang="en-US" dirty="0"/>
              <a:t> See detailed map to go from A to Z in the implementation</a:t>
            </a:r>
          </a:p>
          <a:p>
            <a:r>
              <a:rPr lang="en-US" dirty="0"/>
              <a:t>Clean code </a:t>
            </a:r>
          </a:p>
          <a:p>
            <a:pPr lvl="1"/>
            <a:r>
              <a:rPr lang="en-US" dirty="0"/>
              <a:t>Well-structured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Well-documented</a:t>
            </a:r>
          </a:p>
          <a:p>
            <a:pPr lvl="1"/>
            <a:r>
              <a:rPr lang="en-US" dirty="0"/>
              <a:t>Testable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6E2F-C4F2-9C17-C4A0-AC5380781AEF}"/>
              </a:ext>
            </a:extLst>
          </p:cNvPr>
          <p:cNvSpPr txBox="1"/>
          <p:nvPr/>
        </p:nvSpPr>
        <p:spPr>
          <a:xfrm>
            <a:off x="2224755" y="5153114"/>
            <a:ext cx="77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 Easy to understand, maintainable and scalable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488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DB917-3E03-9010-8C82-94F754AE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E9773-DC5D-0CCC-09B0-FFA0A71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43365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 structure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 demonstration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transformer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3C3FC-43FE-DAF0-35C4-F49CED3A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ACBAF-00C4-AE96-3725-18717177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3197140"/>
            <a:ext cx="3657600" cy="13144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mask for values above the diagonal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16FE-F07B-DBDD-76DC-FFF1EB0C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49025D-46E5-E226-C9B4-AF779BF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833" y="3694025"/>
            <a:ext cx="3638550" cy="24479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D34C6-F2A3-F4B9-01B8-6B75BF62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27031-6559-81E5-AB92-22690894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F1BC9-4DB7-D329-36EA-A8AB1D86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68047-1F9D-404B-B63D-EB3F9F28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54EE8-B909-1C79-C956-253FFDFF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E5C33-DE37-6F7E-FDE4-14D752B2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3164</TotalTime>
  <Words>14484</Words>
  <Application>Microsoft Office PowerPoint</Application>
  <PresentationFormat>Widescreen</PresentationFormat>
  <Paragraphs>1523</Paragraphs>
  <Slides>155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2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Implementing Transformer with  Python &amp; PyTorch   </vt:lpstr>
      <vt:lpstr>PowerPoint Presentation</vt:lpstr>
      <vt:lpstr>Implementation plan</vt:lpstr>
      <vt:lpstr>Implementation objectives</vt:lpstr>
      <vt:lpstr>Implementation approach</vt:lpstr>
      <vt:lpstr>PowerPoint Presentation</vt:lpstr>
      <vt:lpstr>Training</vt:lpstr>
      <vt:lpstr>PowerPoint Presentation</vt:lpstr>
      <vt:lpstr>Training – Main steps </vt:lpstr>
      <vt:lpstr>Training – Main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PowerPoint Presentation</vt:lpstr>
      <vt:lpstr>Transformer classes</vt:lpstr>
      <vt:lpstr>Transformer classes</vt:lpstr>
      <vt:lpstr>Transformer classes</vt:lpstr>
      <vt:lpstr>PowerPoint Presentation</vt:lpstr>
      <vt:lpstr>Transformer functions</vt:lpstr>
      <vt:lpstr>Transformer functions</vt:lpstr>
      <vt:lpstr>Transformer functions</vt:lpstr>
      <vt:lpstr>Transformer functions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– Data Preprocessor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50</cp:revision>
  <dcterms:created xsi:type="dcterms:W3CDTF">2024-02-20T20:54:33Z</dcterms:created>
  <dcterms:modified xsi:type="dcterms:W3CDTF">2024-03-05T14:26:02Z</dcterms:modified>
</cp:coreProperties>
</file>